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itdeb Bhattacharya" initials="AB" lastIdx="1" clrIdx="0">
    <p:extLst>
      <p:ext uri="{19B8F6BF-5375-455C-9EA6-DF929625EA0E}">
        <p15:presenceInfo xmlns:p15="http://schemas.microsoft.com/office/powerpoint/2012/main" userId="Amitdeb Bhattachary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66" d="100"/>
          <a:sy n="66" d="100"/>
        </p:scale>
        <p:origin x="631" y="7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78A2-B39D-41BD-B963-CC76FFEBA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3166" y="1189653"/>
            <a:ext cx="4892825" cy="2062066"/>
          </a:xfrm>
        </p:spPr>
        <p:txBody>
          <a:bodyPr/>
          <a:lstStyle/>
          <a:p>
            <a:pPr algn="ctr"/>
            <a:r>
              <a:rPr lang="en-US" dirty="0"/>
              <a:t>    Sports Hub</a:t>
            </a:r>
            <a:br>
              <a:rPr lang="en-US" dirty="0"/>
            </a:br>
            <a:r>
              <a:rPr lang="en-US" sz="2000" dirty="0"/>
              <a:t>(Phase-2)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8FFB71-EFDC-499F-A849-50421FF07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9048" y="4814596"/>
            <a:ext cx="6329740" cy="1502228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         Buy tickets for different sports events</a:t>
            </a:r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                             CSP-584</a:t>
            </a:r>
          </a:p>
          <a:p>
            <a:pPr algn="l"/>
            <a:r>
              <a:rPr lang="en-US" dirty="0"/>
              <a:t>	</a:t>
            </a:r>
          </a:p>
          <a:p>
            <a:pPr algn="l"/>
            <a:r>
              <a:rPr lang="en-US" dirty="0"/>
              <a:t>		                       Team No. 33</a:t>
            </a:r>
          </a:p>
          <a:p>
            <a:pPr algn="l"/>
            <a:r>
              <a:rPr lang="en-US" dirty="0"/>
              <a:t>		  Amitdeb Bhattacharya A20402789</a:t>
            </a:r>
          </a:p>
          <a:p>
            <a:pPr algn="l"/>
            <a:r>
              <a:rPr lang="en-US" dirty="0"/>
              <a:t>                               Baltej Singh A20444488</a:t>
            </a:r>
          </a:p>
        </p:txBody>
      </p:sp>
    </p:spTree>
    <p:extLst>
      <p:ext uri="{BB962C8B-B14F-4D97-AF65-F5344CB8AC3E}">
        <p14:creationId xmlns:p14="http://schemas.microsoft.com/office/powerpoint/2010/main" val="524782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A7DB-EF4E-4560-B996-3BC7BE084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7"/>
            <a:ext cx="7958331" cy="907622"/>
          </a:xfrm>
        </p:spPr>
        <p:txBody>
          <a:bodyPr>
            <a:normAutofit/>
          </a:bodyPr>
          <a:lstStyle/>
          <a:p>
            <a:pPr algn="l"/>
            <a:r>
              <a:rPr lang="en-US" sz="2400"/>
              <a:t>The eventsCatalog table in Database</a:t>
            </a:r>
            <a:endParaRPr lang="en-US" sz="2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9994D39-DBA7-40D5-B3EC-208E2C15B4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174" y="1295905"/>
            <a:ext cx="11772658" cy="548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6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0D5B-4FEC-426B-AF9D-F70FBA3D1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400" dirty="0"/>
              <a:t>Tickets table in the </a:t>
            </a:r>
            <a:r>
              <a:rPr lang="en-US" sz="2400" dirty="0" err="1"/>
              <a:t>MySql</a:t>
            </a:r>
            <a:r>
              <a:rPr lang="en-US" sz="2400" dirty="0"/>
              <a:t>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E37AC-60C2-487A-B88B-2AA222641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46E8F0-1705-422A-A4F2-A0A34DAD1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957" y="1374628"/>
            <a:ext cx="10322476" cy="513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09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932F4-220A-4220-9D1F-E41D7EDDC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3085" y="347828"/>
            <a:ext cx="7958331" cy="1077229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Event Search using AJAX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A267879-C6FE-4316-9B10-03E5A3970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3072" y="1356461"/>
            <a:ext cx="9857899" cy="5299065"/>
          </a:xfrm>
        </p:spPr>
      </p:pic>
    </p:spTree>
    <p:extLst>
      <p:ext uri="{BB962C8B-B14F-4D97-AF65-F5344CB8AC3E}">
        <p14:creationId xmlns:p14="http://schemas.microsoft.com/office/powerpoint/2010/main" val="827333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19F7E-FB8D-4D2F-BA78-F134EE8B9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4506" y="735478"/>
            <a:ext cx="7958331" cy="867615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Ticket Confirmation Mail sent to the User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D031F7-76E6-41FA-984D-5BE4E5B8B2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9634" y="1245548"/>
            <a:ext cx="8734862" cy="508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279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78A2-B39D-41BD-B963-CC76FFEBA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5445" y="3144456"/>
            <a:ext cx="5034988" cy="891250"/>
          </a:xfrm>
        </p:spPr>
        <p:txBody>
          <a:bodyPr>
            <a:noAutofit/>
          </a:bodyPr>
          <a:lstStyle/>
          <a:p>
            <a:pPr algn="l"/>
            <a:r>
              <a:rPr lang="en-US" sz="4400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8FFB71-EFDC-499F-A849-50421FF07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9048" y="4814596"/>
            <a:ext cx="6329740" cy="1502228"/>
          </a:xfrm>
        </p:spPr>
        <p:txBody>
          <a:bodyPr>
            <a:noAutofit/>
          </a:bodyPr>
          <a:lstStyle/>
          <a:p>
            <a:pPr algn="l"/>
            <a:endParaRPr lang="en-US" dirty="0"/>
          </a:p>
          <a:p>
            <a:pPr algn="l"/>
            <a:r>
              <a:rPr lang="en-US" dirty="0"/>
              <a:t>                             </a:t>
            </a:r>
          </a:p>
          <a:p>
            <a:pPr algn="l"/>
            <a:r>
              <a:rPr lang="en-US" dirty="0"/>
              <a:t>	</a:t>
            </a:r>
          </a:p>
          <a:p>
            <a:pPr algn="l"/>
            <a:r>
              <a:rPr lang="en-US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701933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78A2-B39D-41BD-B963-CC76FFEBA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38747" y="1615052"/>
            <a:ext cx="4835897" cy="1909056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Description: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8FFB71-EFDC-499F-A849-50421FF07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9048" y="4814596"/>
            <a:ext cx="6329740" cy="1502228"/>
          </a:xfrm>
        </p:spPr>
        <p:txBody>
          <a:bodyPr>
            <a:noAutofit/>
          </a:bodyPr>
          <a:lstStyle/>
          <a:p>
            <a:pPr algn="l"/>
            <a:endParaRPr lang="en-US" dirty="0"/>
          </a:p>
          <a:p>
            <a:pPr algn="l"/>
            <a:r>
              <a:rPr lang="en-US" dirty="0"/>
              <a:t>                             </a:t>
            </a:r>
          </a:p>
          <a:p>
            <a:pPr algn="l"/>
            <a:r>
              <a:rPr lang="en-US" dirty="0"/>
              <a:t>	</a:t>
            </a:r>
          </a:p>
          <a:p>
            <a:pPr algn="l"/>
            <a:r>
              <a:rPr lang="en-US" dirty="0"/>
              <a:t>	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E203B6-BDF7-446A-9E75-FFAB9D2BDF2B}"/>
              </a:ext>
            </a:extLst>
          </p:cNvPr>
          <p:cNvSpPr txBox="1"/>
          <p:nvPr/>
        </p:nvSpPr>
        <p:spPr>
          <a:xfrm>
            <a:off x="2546430" y="2569580"/>
            <a:ext cx="57680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Allows customer to register and login to purchase tickets online for sports event.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Customer can also purchase tickets for different locations.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Customer can see upcoming schedule for the games.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Sends e-ticket by email to customer after successful purchase of ticket.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Allows customer to view purchase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704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78A2-B39D-41BD-B963-CC76FFEBA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6903" y="1612739"/>
            <a:ext cx="5177742" cy="1911369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Technologies: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8FFB71-EFDC-499F-A849-50421FF07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9048" y="4814596"/>
            <a:ext cx="6329740" cy="1502228"/>
          </a:xfrm>
        </p:spPr>
        <p:txBody>
          <a:bodyPr>
            <a:noAutofit/>
          </a:bodyPr>
          <a:lstStyle/>
          <a:p>
            <a:pPr algn="l"/>
            <a:endParaRPr lang="en-US" dirty="0"/>
          </a:p>
          <a:p>
            <a:pPr algn="l"/>
            <a:r>
              <a:rPr lang="en-US" dirty="0"/>
              <a:t>                             </a:t>
            </a:r>
          </a:p>
          <a:p>
            <a:pPr algn="l"/>
            <a:r>
              <a:rPr lang="en-US" dirty="0"/>
              <a:t>	</a:t>
            </a:r>
          </a:p>
          <a:p>
            <a:pPr algn="l"/>
            <a:r>
              <a:rPr lang="en-US" dirty="0"/>
              <a:t>	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E203B6-BDF7-446A-9E75-FFAB9D2BDF2B}"/>
              </a:ext>
            </a:extLst>
          </p:cNvPr>
          <p:cNvSpPr txBox="1"/>
          <p:nvPr/>
        </p:nvSpPr>
        <p:spPr>
          <a:xfrm>
            <a:off x="2696902" y="2214623"/>
            <a:ext cx="41283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HTML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Bootstrap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JavaScript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Java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JSP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Servlet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Ajax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MySql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MongoDB</a:t>
            </a:r>
          </a:p>
          <a:p>
            <a:endParaRPr lang="en-US" dirty="0"/>
          </a:p>
          <a:p>
            <a:r>
              <a:rPr lang="en-US" dirty="0"/>
              <a:t>    API used: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StubHub API</a:t>
            </a:r>
          </a:p>
        </p:txBody>
      </p:sp>
    </p:spTree>
    <p:extLst>
      <p:ext uri="{BB962C8B-B14F-4D97-AF65-F5344CB8AC3E}">
        <p14:creationId xmlns:p14="http://schemas.microsoft.com/office/powerpoint/2010/main" val="162305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D8FFB71-EFDC-499F-A849-50421FF07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9048" y="4814596"/>
            <a:ext cx="6329740" cy="1502228"/>
          </a:xfrm>
        </p:spPr>
        <p:txBody>
          <a:bodyPr>
            <a:noAutofit/>
          </a:bodyPr>
          <a:lstStyle/>
          <a:p>
            <a:pPr algn="l"/>
            <a:endParaRPr lang="en-US" dirty="0"/>
          </a:p>
          <a:p>
            <a:pPr algn="l"/>
            <a:r>
              <a:rPr lang="en-US" dirty="0"/>
              <a:t>                             </a:t>
            </a:r>
          </a:p>
          <a:p>
            <a:pPr algn="l"/>
            <a:r>
              <a:rPr lang="en-US" dirty="0"/>
              <a:t>	</a:t>
            </a:r>
          </a:p>
          <a:p>
            <a:pPr algn="l"/>
            <a:r>
              <a:rPr lang="en-US" dirty="0"/>
              <a:t>	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0FAE2C-B9C5-4D04-9165-900997093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49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9A01931-5679-4809-B09E-CD44082D4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275" y="1122744"/>
            <a:ext cx="9792365" cy="504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707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3992C-29DD-43FE-A54E-BB415518E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BCABD1-D5ED-4ECF-B17F-B16BD4A157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6114" y="716079"/>
            <a:ext cx="9819810" cy="542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016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F52DA-9FAD-4F73-9D84-22B1ADE75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/>
          <a:lstStyle/>
          <a:p>
            <a:pPr algn="l"/>
            <a:r>
              <a:rPr lang="en-US"/>
              <a:t>User Home Dashboard: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1B589BD-784F-49CD-A179-03607D531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476" y="1474365"/>
            <a:ext cx="9144001" cy="513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52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F11B9-9911-4597-A534-D0DBB5402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9977" y="269441"/>
            <a:ext cx="7530212" cy="1097446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API Helper Java Code:</a:t>
            </a:r>
            <a:br>
              <a:rPr lang="en-US" dirty="0"/>
            </a:br>
            <a:r>
              <a:rPr lang="en-US" sz="1300" dirty="0"/>
              <a:t>Fetches the data from the API and stores into List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17E86-CB4A-4456-9A68-23932F734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2959B1-8C5B-4C91-944A-2D90E8AC6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977" y="1612781"/>
            <a:ext cx="7739300" cy="508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954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476FA-D8B1-467F-9FA0-D5EC990D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581" y="269441"/>
            <a:ext cx="8106656" cy="1032519"/>
          </a:xfrm>
        </p:spPr>
        <p:txBody>
          <a:bodyPr>
            <a:normAutofit fontScale="90000"/>
          </a:bodyPr>
          <a:lstStyle/>
          <a:p>
            <a:r>
              <a:rPr lang="en-US" sz="4400" dirty="0" err="1"/>
              <a:t>LoadEventData</a:t>
            </a:r>
            <a:r>
              <a:rPr lang="en-US" dirty="0"/>
              <a:t> Servlet is used to hit the API and fetch all the events and listings data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BA382BC-9391-41DA-9238-983A6ECFBC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1974" y="1346670"/>
            <a:ext cx="7072705" cy="530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0590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169</TotalTime>
  <Words>136</Words>
  <Application>Microsoft Office PowerPoint</Application>
  <PresentationFormat>Widescreen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MS Shell Dlg 2</vt:lpstr>
      <vt:lpstr>Wingdings</vt:lpstr>
      <vt:lpstr>Wingdings 3</vt:lpstr>
      <vt:lpstr>Madison</vt:lpstr>
      <vt:lpstr>    Sports Hub (Phase-2)</vt:lpstr>
      <vt:lpstr>Description:</vt:lpstr>
      <vt:lpstr>Technologies:</vt:lpstr>
      <vt:lpstr>PowerPoint Presentation</vt:lpstr>
      <vt:lpstr>PowerPoint Presentation</vt:lpstr>
      <vt:lpstr>PowerPoint Presentation</vt:lpstr>
      <vt:lpstr>User Home Dashboard:</vt:lpstr>
      <vt:lpstr>API Helper Java Code: Fetches the data from the API and stores into List Events</vt:lpstr>
      <vt:lpstr>LoadEventData Servlet is used to hit the API and fetch all the events and listings data </vt:lpstr>
      <vt:lpstr>The eventsCatalog table in Database</vt:lpstr>
      <vt:lpstr>Tickets table in the MySql Database</vt:lpstr>
      <vt:lpstr>Event Search using AJAX</vt:lpstr>
      <vt:lpstr>Ticket Confirmation Mail sent to the User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Sports Hub</dc:title>
  <dc:creator>baltej singh</dc:creator>
  <cp:lastModifiedBy>Amitdeb Bhattacharya</cp:lastModifiedBy>
  <cp:revision>22</cp:revision>
  <dcterms:created xsi:type="dcterms:W3CDTF">2019-10-25T20:03:31Z</dcterms:created>
  <dcterms:modified xsi:type="dcterms:W3CDTF">2019-11-21T22:23:11Z</dcterms:modified>
</cp:coreProperties>
</file>

<file path=docProps/thumbnail.jpeg>
</file>